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2" r:id="rId4"/>
    <p:sldId id="271" r:id="rId5"/>
    <p:sldId id="263" r:id="rId6"/>
    <p:sldId id="264" r:id="rId7"/>
    <p:sldId id="272" r:id="rId8"/>
    <p:sldId id="266" r:id="rId9"/>
    <p:sldId id="273" r:id="rId10"/>
    <p:sldId id="274" r:id="rId11"/>
    <p:sldId id="275" r:id="rId12"/>
    <p:sldId id="276" r:id="rId13"/>
    <p:sldId id="277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FF"/>
    <a:srgbClr val="ABFFFF"/>
    <a:srgbClr val="174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4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400" cy="356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Virtual Reality</a:t>
            </a:r>
            <a:br>
              <a:rPr lang="en-US" dirty="0"/>
            </a:br>
            <a:r>
              <a:rPr lang="en-US" dirty="0"/>
              <a:t>Client Proposal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Liam Burke and John Miscevich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(Each Entity)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2562" y="3207434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2562" y="3174723"/>
            <a:ext cx="1702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team develops a new aspect of the project</a:t>
            </a:r>
          </a:p>
        </p:txBody>
      </p:sp>
      <p:cxnSp>
        <p:nvCxnSpPr>
          <p:cNvPr id="15" name="Straight Arrow Connector 14"/>
          <p:cNvCxnSpPr>
            <a:stCxn id="5" idx="3"/>
            <a:endCxn id="26" idx="1"/>
          </p:cNvCxnSpPr>
          <p:nvPr/>
        </p:nvCxnSpPr>
        <p:spPr>
          <a:xfrm>
            <a:off x="3134753" y="3791243"/>
            <a:ext cx="771378" cy="120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06131" y="3205086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06131" y="3172375"/>
            <a:ext cx="1702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client, Dr. Grubbs, is shown the aspect</a:t>
            </a:r>
          </a:p>
        </p:txBody>
      </p:sp>
      <p:sp>
        <p:nvSpPr>
          <p:cNvPr id="13" name="Diamond 12"/>
          <p:cNvSpPr/>
          <p:nvPr/>
        </p:nvSpPr>
        <p:spPr>
          <a:xfrm>
            <a:off x="6386733" y="2965175"/>
            <a:ext cx="1702191" cy="1680979"/>
          </a:xfrm>
          <a:prstGeom prst="diamond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608318" y="3802966"/>
            <a:ext cx="771378" cy="120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94228" y="3330292"/>
            <a:ext cx="1287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Does Dr. Grubbs approve?</a:t>
            </a:r>
          </a:p>
        </p:txBody>
      </p:sp>
      <p:cxnSp>
        <p:nvCxnSpPr>
          <p:cNvPr id="20" name="Connector: Elbow 19"/>
          <p:cNvCxnSpPr>
            <a:stCxn id="13" idx="0"/>
            <a:endCxn id="12" idx="0"/>
          </p:cNvCxnSpPr>
          <p:nvPr/>
        </p:nvCxnSpPr>
        <p:spPr>
          <a:xfrm rot="16200000" flipH="1" flipV="1">
            <a:off x="4655970" y="592863"/>
            <a:ext cx="209548" cy="4954171"/>
          </a:xfrm>
          <a:prstGeom prst="bentConnector3">
            <a:avLst>
              <a:gd name="adj1" fmla="val -330633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72841" y="2321168"/>
            <a:ext cx="216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067825" y="3815040"/>
            <a:ext cx="771378" cy="120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850930" y="3205086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50930" y="3172375"/>
            <a:ext cx="1702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Amendments are made to the previous aspect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7828" y="3832145"/>
            <a:ext cx="216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cxnSp>
        <p:nvCxnSpPr>
          <p:cNvPr id="42" name="Connector: Elbow 41"/>
          <p:cNvCxnSpPr/>
          <p:nvPr/>
        </p:nvCxnSpPr>
        <p:spPr>
          <a:xfrm rot="5400000">
            <a:off x="7229627" y="1905588"/>
            <a:ext cx="12700" cy="4944799"/>
          </a:xfrm>
          <a:prstGeom prst="bentConnector3">
            <a:avLst>
              <a:gd name="adj1" fmla="val 911077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187150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 and Accomplishments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3285976" y="2199927"/>
            <a:ext cx="5922497" cy="21635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Developing Virtual Environment – 2/3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Equipment Selection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Parameters Selection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Date Selection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Graphical Data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285976" y="4770619"/>
            <a:ext cx="6079587" cy="51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Implementing Physical Controls – 2/20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426267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 and Accomplishments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325835" y="2229468"/>
            <a:ext cx="6079587" cy="51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Project Wrap-Up – Semester’s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Writing User Manual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Debugging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Cleaning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3086684" y="4408139"/>
            <a:ext cx="6079587" cy="51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Mobile Application – Time Permitting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54475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Budgetary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9994" y="1859801"/>
            <a:ext cx="5219114" cy="41611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Currently, no expenditures have been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No expenditures are dire for completion of the project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However, there may be a future in purchasing a graphics card/new laptop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All purchases will be made through proper channels at the university</a:t>
            </a:r>
          </a:p>
        </p:txBody>
      </p:sp>
      <p:pic>
        <p:nvPicPr>
          <p:cNvPr id="2050" name="Picture 2" descr="Image result for nvidia 9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/>
          <a:stretch/>
        </p:blipFill>
        <p:spPr bwMode="auto">
          <a:xfrm>
            <a:off x="6246056" y="2463203"/>
            <a:ext cx="5223802" cy="3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147865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02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400" cy="145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Acknowledgements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4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2800" b="1" dirty="0"/>
          </a:p>
          <a:p>
            <a:pPr lvl="0" algn="ctr">
              <a:spcBef>
                <a:spcPts val="0"/>
              </a:spcBef>
              <a:buNone/>
            </a:pPr>
            <a:endParaRPr lang="en-US" sz="3600" b="1" dirty="0"/>
          </a:p>
          <a:p>
            <a:pPr lvl="0" algn="ctr">
              <a:spcBef>
                <a:spcPts val="0"/>
              </a:spcBef>
              <a:buNone/>
            </a:pPr>
            <a:endParaRPr lang="en-US" sz="3600" b="1" dirty="0"/>
          </a:p>
          <a:p>
            <a:pPr lvl="0" algn="ctr">
              <a:spcBef>
                <a:spcPts val="0"/>
              </a:spcBef>
              <a:buNone/>
            </a:pPr>
            <a:r>
              <a:rPr lang="en-US" sz="3600" b="1" dirty="0"/>
              <a:t>Client, Project Sponsor, and Faculty Advisor: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600" dirty="0"/>
              <a:t>Dr. Elmer Grubbs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19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and Desired Outcome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3"/>
            <a:ext cx="489555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Integrate virtual reality environment and motion based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Iconic representation of sorted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Integrate data representation with virtual reality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Utilize motion controls to manipulate data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matlab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41" y="2500532"/>
            <a:ext cx="4261440" cy="3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74328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24889" y="1737359"/>
            <a:ext cx="880317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Exciting, engaging way to view and analyze data sets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Used easily and intuitively – no complex controls or software to learn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362264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/>
              <a:t>Systems Overview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0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38966" y="1887958"/>
            <a:ext cx="6975024" cy="4430772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16870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3"/>
            <a:ext cx="562658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The requirements and specifications, for the most part, have been relatively unchanged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Unity 3D Engine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Oculus Rift DK2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Microsoft Kinect </a:t>
            </a:r>
          </a:p>
          <a:p>
            <a:pPr marL="304800" lvl="1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All unchanged, per the client’s request.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06" y="1889439"/>
            <a:ext cx="4670971" cy="2452259"/>
          </a:xfrm>
          <a:prstGeom prst="rect">
            <a:avLst/>
          </a:prstGeom>
        </p:spPr>
      </p:pic>
      <p:pic>
        <p:nvPicPr>
          <p:cNvPr id="1026" name="Picture 2" descr="Image result for oculus ri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321" y="3503717"/>
            <a:ext cx="2590965" cy="1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594" y="3624574"/>
            <a:ext cx="3248727" cy="2436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14891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Emerging Constraint…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29994" y="1859801"/>
            <a:ext cx="10986867" cy="41611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The hardware and graphics capabilities of the laptop has developed into somewhat of an issue</a:t>
            </a:r>
          </a:p>
          <a:p>
            <a:pPr indent="0">
              <a:buNone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The new, updated software is incompatible with the current operating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An update to the operating system will make the software incompatible with the laptop’s graphics card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Has not slowed progress on the project, but still developing a workaround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30157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58390" y="2004099"/>
            <a:ext cx="5629246" cy="4073144"/>
          </a:xfrm>
          <a:prstGeom prst="rect">
            <a:avLst/>
          </a:prstGeom>
          <a:solidFill>
            <a:srgbClr val="174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>
            <a:off x="6358389" y="3297356"/>
            <a:ext cx="2867025" cy="2665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Research and Developments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29995" y="1859801"/>
            <a:ext cx="5482135" cy="254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Making unity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Developing apps with Unity and Android Studio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Graphing within Unity’s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Particle systems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29995" y="4525630"/>
            <a:ext cx="5303520" cy="2543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Integrating motion controls into 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Kinect Plugins and scripts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Forming gestures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3661" b="6708"/>
          <a:stretch/>
        </p:blipFill>
        <p:spPr>
          <a:xfrm>
            <a:off x="9120611" y="3297355"/>
            <a:ext cx="2867024" cy="2665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01" y="2004100"/>
            <a:ext cx="2402480" cy="2460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86604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(High Level)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211" y="3207434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25266" y="2039816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266" y="4375052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9321" y="3207434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52016" y="3207434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74711" y="3207434"/>
            <a:ext cx="1702191" cy="1167618"/>
          </a:xfrm>
          <a:prstGeom prst="rect">
            <a:avLst/>
          </a:prstGeom>
          <a:solidFill>
            <a:srgbClr val="DD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40669" y="49588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211" y="3174723"/>
            <a:ext cx="1702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user selects the equipment type</a:t>
            </a:r>
          </a:p>
        </p:txBody>
      </p:sp>
      <p:cxnSp>
        <p:nvCxnSpPr>
          <p:cNvPr id="14" name="Straight Arrow Connector 13"/>
          <p:cNvCxnSpPr>
            <a:stCxn id="12" idx="3"/>
            <a:endCxn id="6" idx="1"/>
          </p:cNvCxnSpPr>
          <p:nvPr/>
        </p:nvCxnSpPr>
        <p:spPr>
          <a:xfrm flipV="1">
            <a:off x="2023402" y="2623625"/>
            <a:ext cx="801864" cy="11820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7" idx="1"/>
          </p:cNvCxnSpPr>
          <p:nvPr/>
        </p:nvCxnSpPr>
        <p:spPr>
          <a:xfrm>
            <a:off x="2023402" y="3791243"/>
            <a:ext cx="801864" cy="116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81538" y="1997612"/>
            <a:ext cx="15779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user selects the model of the equipment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9193" y="4471180"/>
            <a:ext cx="15779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user selects the type of test</a:t>
            </a:r>
          </a:p>
        </p:txBody>
      </p: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 flipV="1">
            <a:off x="4527457" y="3791243"/>
            <a:ext cx="801864" cy="116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8" idx="1"/>
          </p:cNvCxnSpPr>
          <p:nvPr/>
        </p:nvCxnSpPr>
        <p:spPr>
          <a:xfrm>
            <a:off x="4527457" y="2623625"/>
            <a:ext cx="801864" cy="1167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25266" y="3529633"/>
            <a:ext cx="170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72690" y="3306495"/>
            <a:ext cx="15779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user selects the desired dates</a:t>
            </a:r>
          </a:p>
        </p:txBody>
      </p:sp>
      <p:cxnSp>
        <p:nvCxnSpPr>
          <p:cNvPr id="29" name="Straight Arrow Connector 28"/>
          <p:cNvCxnSpPr>
            <a:stCxn id="8" idx="3"/>
            <a:endCxn id="9" idx="1"/>
          </p:cNvCxnSpPr>
          <p:nvPr/>
        </p:nvCxnSpPr>
        <p:spPr>
          <a:xfrm>
            <a:off x="7031512" y="3791243"/>
            <a:ext cx="5205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1174" y="3304150"/>
            <a:ext cx="15779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user selects the specific test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36845" y="3257150"/>
            <a:ext cx="15779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user manipulates the graphics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254207" y="3805665"/>
            <a:ext cx="5205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36408163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403</Words>
  <Application>Microsoft Office PowerPoint</Application>
  <PresentationFormat>Widescreen</PresentationFormat>
  <Paragraphs>104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Retrospect</vt:lpstr>
      <vt:lpstr>Virtual Reality Client Proposal</vt:lpstr>
      <vt:lpstr>Acknowledgements</vt:lpstr>
      <vt:lpstr>Problem Statement and Desired Outcome</vt:lpstr>
      <vt:lpstr>Applications and Benefits</vt:lpstr>
      <vt:lpstr>Systems Overview Diagram</vt:lpstr>
      <vt:lpstr>Requirements and Specifications</vt:lpstr>
      <vt:lpstr>An Emerging Constraint…</vt:lpstr>
      <vt:lpstr>New Research and Developments</vt:lpstr>
      <vt:lpstr>Design Concept (High Level)</vt:lpstr>
      <vt:lpstr>Design Concept (Each Entity)</vt:lpstr>
      <vt:lpstr>Key Milestones and Accomplishments</vt:lpstr>
      <vt:lpstr>Key Milestones and Accomplishments</vt:lpstr>
      <vt:lpstr>Budgetary Concerns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Research</dc:title>
  <dc:creator>John Miscevich</dc:creator>
  <cp:lastModifiedBy>John Miscevich</cp:lastModifiedBy>
  <cp:revision>44</cp:revision>
  <dcterms:modified xsi:type="dcterms:W3CDTF">2016-12-06T19:57:06Z</dcterms:modified>
</cp:coreProperties>
</file>