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814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3175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15" y="633431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 rot="5400000">
            <a:off x="7160639" y="1979038"/>
            <a:ext cx="5757421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0"/>
            <a:ext cx="5757422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3175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15" y="633431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1097279" y="758952"/>
            <a:ext cx="10058399" cy="3566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ubTitle" idx="1"/>
          </p:nvPr>
        </p:nvSpPr>
        <p:spPr>
          <a:xfrm>
            <a:off x="1100050" y="4455619"/>
            <a:ext cx="10058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" name="Shape 37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39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3175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15" y="633431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097279" y="758952"/>
            <a:ext cx="10058399" cy="3566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097279" y="4453128"/>
            <a:ext cx="10058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2" name="Shape 5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621791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097279" y="1846051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1097279" y="2582333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6217919" y="1846051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6217919" y="2582333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15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594358"/>
            <a:ext cx="3200399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3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399" cy="3379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0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0" y="4953000"/>
            <a:ext cx="12188824" cy="190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15" y="491507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097279" y="5074919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4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097279" y="5907023"/>
            <a:ext cx="10113264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4114799" y="-1171785"/>
            <a:ext cx="4023360" cy="1005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0" y="6334316"/>
            <a:ext cx="12192000" cy="65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39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" name="Shape 17"/>
          <p:cNvCxnSpPr/>
          <p:nvPr/>
        </p:nvCxnSpPr>
        <p:spPr>
          <a:xfrm>
            <a:off x="1193532" y="1737844"/>
            <a:ext cx="996695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1097279" y="758952"/>
            <a:ext cx="10058400" cy="356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Virtual Reality Research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1100050" y="4455619"/>
            <a:ext cx="100584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Liam Burke and John Miscevich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082" y="2253696"/>
            <a:ext cx="10058399" cy="4023360"/>
          </a:xfrm>
        </p:spPr>
        <p:txBody>
          <a:bodyPr numCol="2"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sng" dirty="0"/>
              <a:t>Mechanical Requirements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Interaction with physical tether (wiring)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sng" dirty="0"/>
              <a:t>Electrical Requirements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Must supply power to VR headset and motion tracker via personal computer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u="sng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sng" dirty="0"/>
              <a:t>Environmental Requirements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Will be used and stored in an indoor environment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u="sng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u="sng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u="sng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u="sng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u="sng" dirty="0"/>
              <a:t>Software/GUI Requirements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Constrained to certain software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GUI must be intuitive and easy to understand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Must be upgradeable/adaptable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Most critical requirement type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/>
              <a:t>Documentation Requirements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Must develop a user manual outlining how to use the product, as well as what specific gestures do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/>
              <a:t>General Requirements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Sponsor needs/wants, per Dr. </a:t>
            </a:r>
            <a:r>
              <a:rPr lang="en-US" sz="1800" dirty="0" err="1"/>
              <a:t>Grubbs’s</a:t>
            </a:r>
            <a:r>
              <a:rPr lang="en-US" sz="1800" dirty="0"/>
              <a:t> request</a:t>
            </a:r>
          </a:p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22174" y="6459785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Burke</a:t>
            </a:r>
          </a:p>
        </p:txBody>
      </p:sp>
    </p:spTree>
    <p:extLst>
      <p:ext uri="{BB962C8B-B14F-4D97-AF65-F5344CB8AC3E}">
        <p14:creationId xmlns:p14="http://schemas.microsoft.com/office/powerpoint/2010/main" val="2431580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Software/GUI Requirements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3"/>
            <a:ext cx="5458266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entirety of the project consists of the implementation and design of the user interface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Must define gestures that are easy to do, intuitive, and align with what the user already understands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Documentation will be drafted to detail which gestures perform which 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AutoShape 2" descr="Image result for pinch to zoom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658" y="1845733"/>
            <a:ext cx="4199208" cy="4199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22174" y="6459785"/>
            <a:ext cx="100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Miscevich</a:t>
            </a:r>
          </a:p>
        </p:txBody>
      </p:sp>
    </p:spTree>
    <p:extLst>
      <p:ext uri="{BB962C8B-B14F-4D97-AF65-F5344CB8AC3E}">
        <p14:creationId xmlns:p14="http://schemas.microsoft.com/office/powerpoint/2010/main" val="514919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926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Takes a Different Shape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73869"/>
            <a:ext cx="451573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Analyzing, understanding, and “porting” the existing code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Learning the language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Familiarity with software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Built in libraries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Online tutorials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Acquisition of necessary components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Programs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Previously existing code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IT difficulties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4" name="Picture 2" descr="Image result for unity en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009" y="2546253"/>
            <a:ext cx="6279499" cy="246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22174" y="6459785"/>
            <a:ext cx="100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Miscevich</a:t>
            </a:r>
          </a:p>
        </p:txBody>
      </p:sp>
    </p:spTree>
    <p:extLst>
      <p:ext uri="{BB962C8B-B14F-4D97-AF65-F5344CB8AC3E}">
        <p14:creationId xmlns:p14="http://schemas.microsoft.com/office/powerpoint/2010/main" val="426230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7029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400" cy="1450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Acknowledgements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400" cy="402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sz="2800" b="1" dirty="0"/>
          </a:p>
          <a:p>
            <a:pPr lvl="0" algn="ctr">
              <a:spcBef>
                <a:spcPts val="0"/>
              </a:spcBef>
              <a:buNone/>
            </a:pPr>
            <a:endParaRPr lang="en-US" sz="3600" b="1" dirty="0"/>
          </a:p>
          <a:p>
            <a:pPr lvl="0" algn="ctr">
              <a:spcBef>
                <a:spcPts val="0"/>
              </a:spcBef>
              <a:buNone/>
            </a:pPr>
            <a:endParaRPr lang="en-US" sz="3600" b="1" dirty="0"/>
          </a:p>
          <a:p>
            <a:pPr lvl="0" algn="ctr">
              <a:spcBef>
                <a:spcPts val="0"/>
              </a:spcBef>
              <a:buNone/>
            </a:pPr>
            <a:r>
              <a:rPr lang="en-US" sz="3600" b="1" dirty="0"/>
              <a:t>Project Sponsor and Faculty Advisor: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3600" dirty="0"/>
              <a:t>Dr. Elmer Grubbs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1900" cy="3651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22174" y="6459785"/>
            <a:ext cx="100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Miscevich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Project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981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Virtual Reality?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3"/>
            <a:ext cx="4698610" cy="4023360"/>
          </a:xfrm>
        </p:spPr>
        <p:txBody>
          <a:bodyPr/>
          <a:lstStyle/>
          <a:p>
            <a:pPr indent="0">
              <a:buNone/>
            </a:pPr>
            <a:endParaRPr lang="en-US" dirty="0"/>
          </a:p>
          <a:p>
            <a:pPr indent="0" algn="ctr">
              <a:buNone/>
            </a:pPr>
            <a:r>
              <a:rPr lang="en-US" sz="3200" dirty="0"/>
              <a:t>Using sound and images to simulate a realistic three dimensional environment that responds to user stimulus or actions.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Image result for oculus head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21" y="2136177"/>
            <a:ext cx="4590757" cy="344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22174" y="6459785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Burke</a:t>
            </a:r>
          </a:p>
        </p:txBody>
      </p:sp>
    </p:spTree>
    <p:extLst>
      <p:ext uri="{BB962C8B-B14F-4D97-AF65-F5344CB8AC3E}">
        <p14:creationId xmlns:p14="http://schemas.microsoft.com/office/powerpoint/2010/main" val="4100770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Motion Based Controls?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3"/>
            <a:ext cx="4572001" cy="4023360"/>
          </a:xfrm>
        </p:spPr>
        <p:txBody>
          <a:bodyPr/>
          <a:lstStyle/>
          <a:p>
            <a:pPr indent="0" algn="ctr">
              <a:buNone/>
            </a:pPr>
            <a:endParaRPr lang="en-US" sz="2800" dirty="0"/>
          </a:p>
          <a:p>
            <a:pPr indent="0" algn="ctr">
              <a:buNone/>
            </a:pPr>
            <a:r>
              <a:rPr lang="en-US" sz="2800" dirty="0"/>
              <a:t>Using physical movements of the human body, either independently or in conjunction with traditional controls methods, to illicit a response from some interface.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Image result for google g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46" y="2489982"/>
            <a:ext cx="5455788" cy="272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22174" y="6459785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Burke</a:t>
            </a:r>
          </a:p>
        </p:txBody>
      </p:sp>
    </p:spTree>
    <p:extLst>
      <p:ext uri="{BB962C8B-B14F-4D97-AF65-F5344CB8AC3E}">
        <p14:creationId xmlns:p14="http://schemas.microsoft.com/office/powerpoint/2010/main" val="3233951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 and Desired Outcome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3"/>
            <a:ext cx="4895558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Integrate virtual reality environment and motion based controls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Iconic representation of sorted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Integrate data representation with virtual reality environment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Utilize motion controls to manipulate data representation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Image result for matlab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041" y="2500532"/>
            <a:ext cx="4261440" cy="319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22174" y="6459785"/>
            <a:ext cx="100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Miscevich</a:t>
            </a:r>
          </a:p>
        </p:txBody>
      </p:sp>
    </p:spTree>
    <p:extLst>
      <p:ext uri="{BB962C8B-B14F-4D97-AF65-F5344CB8AC3E}">
        <p14:creationId xmlns:p14="http://schemas.microsoft.com/office/powerpoint/2010/main" val="74328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2" y="901059"/>
            <a:ext cx="10058399" cy="845845"/>
          </a:xfrm>
        </p:spPr>
        <p:txBody>
          <a:bodyPr/>
          <a:lstStyle/>
          <a:p>
            <a:r>
              <a:rPr lang="en-US" dirty="0"/>
              <a:t>Systems Overview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8428" b="4084"/>
          <a:stretch/>
        </p:blipFill>
        <p:spPr>
          <a:xfrm>
            <a:off x="2813538" y="1775040"/>
            <a:ext cx="7244861" cy="4558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2174" y="6459785"/>
            <a:ext cx="100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Miscevich</a:t>
            </a:r>
          </a:p>
        </p:txBody>
      </p:sp>
    </p:spTree>
    <p:extLst>
      <p:ext uri="{BB962C8B-B14F-4D97-AF65-F5344CB8AC3E}">
        <p14:creationId xmlns:p14="http://schemas.microsoft.com/office/powerpoint/2010/main" val="168703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and Constraints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188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Given Hardware/Software Constraints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1" y="1845733"/>
            <a:ext cx="4206240" cy="4023360"/>
          </a:xfrm>
        </p:spPr>
        <p:txBody>
          <a:bodyPr/>
          <a:lstStyle/>
          <a:p>
            <a:pPr indent="0">
              <a:buNone/>
            </a:pPr>
            <a:endParaRPr lang="en-US" sz="3200" dirty="0"/>
          </a:p>
          <a:p>
            <a:pPr indent="0">
              <a:buNone/>
            </a:pPr>
            <a:r>
              <a:rPr lang="en-US" sz="2800" dirty="0"/>
              <a:t>Oculus Rift VR Headset</a:t>
            </a:r>
          </a:p>
          <a:p>
            <a:pPr indent="0">
              <a:buNone/>
            </a:pPr>
            <a:endParaRPr lang="en-US" sz="2800" dirty="0"/>
          </a:p>
          <a:p>
            <a:pPr indent="0">
              <a:buNone/>
            </a:pPr>
            <a:r>
              <a:rPr lang="en-US" sz="2800" dirty="0"/>
              <a:t>Microsoft Kinect</a:t>
            </a:r>
          </a:p>
          <a:p>
            <a:pPr indent="0">
              <a:buNone/>
            </a:pPr>
            <a:endParaRPr lang="en-US" sz="2800" dirty="0"/>
          </a:p>
          <a:p>
            <a:pPr indent="0">
              <a:buNone/>
            </a:pPr>
            <a:r>
              <a:rPr lang="en-US" sz="2800" dirty="0"/>
              <a:t>Unity Engine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Image result for lock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5" y="2320977"/>
            <a:ext cx="436097" cy="5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lock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2" y="3465849"/>
            <a:ext cx="436097" cy="5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56407" y="2504320"/>
            <a:ext cx="3727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Oculus Rift Software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15533" y="2504320"/>
            <a:ext cx="3727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Windows 8 OS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5933" y="3595803"/>
            <a:ext cx="5559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Microsoft Kinect SDK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03521" y="6459785"/>
            <a:ext cx="100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Miscevich</a:t>
            </a:r>
          </a:p>
        </p:txBody>
      </p:sp>
    </p:spTree>
    <p:extLst>
      <p:ext uri="{BB962C8B-B14F-4D97-AF65-F5344CB8AC3E}">
        <p14:creationId xmlns:p14="http://schemas.microsoft.com/office/powerpoint/2010/main" val="86604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340</Words>
  <Application>Microsoft Office PowerPoint</Application>
  <PresentationFormat>Widescreen</PresentationFormat>
  <Paragraphs>99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Retrospect</vt:lpstr>
      <vt:lpstr>Virtual Reality Research</vt:lpstr>
      <vt:lpstr>Acknowledgements</vt:lpstr>
      <vt:lpstr>Background and Project Overview</vt:lpstr>
      <vt:lpstr>What is Virtual Reality?</vt:lpstr>
      <vt:lpstr>What are Motion Based Controls?</vt:lpstr>
      <vt:lpstr>Problem Statement and Desired Outcome</vt:lpstr>
      <vt:lpstr>Systems Overview Diagram</vt:lpstr>
      <vt:lpstr>Requirements and Constraints</vt:lpstr>
      <vt:lpstr>Given Hardware/Software Constraints</vt:lpstr>
      <vt:lpstr>Requirements Overview</vt:lpstr>
      <vt:lpstr>Software/GUI Requirements </vt:lpstr>
      <vt:lpstr>Research</vt:lpstr>
      <vt:lpstr>Research Takes a Different Shape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Reality Research</dc:title>
  <dc:creator>John Miscevich</dc:creator>
  <cp:lastModifiedBy>John Miscevich</cp:lastModifiedBy>
  <cp:revision>23</cp:revision>
  <dcterms:modified xsi:type="dcterms:W3CDTF">2016-10-26T19:28:12Z</dcterms:modified>
</cp:coreProperties>
</file>