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63" r:id="rId4"/>
    <p:sldId id="271" r:id="rId5"/>
    <p:sldId id="272" r:id="rId6"/>
    <p:sldId id="287" r:id="rId7"/>
    <p:sldId id="273" r:id="rId8"/>
    <p:sldId id="274" r:id="rId9"/>
    <p:sldId id="278" r:id="rId10"/>
    <p:sldId id="281" r:id="rId11"/>
    <p:sldId id="283" r:id="rId12"/>
    <p:sldId id="284" r:id="rId13"/>
    <p:sldId id="286" r:id="rId14"/>
    <p:sldId id="288" r:id="rId15"/>
    <p:sldId id="289" r:id="rId16"/>
    <p:sldId id="290" r:id="rId17"/>
    <p:sldId id="291" r:id="rId18"/>
    <p:sldId id="292" r:id="rId19"/>
    <p:sldId id="27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FF"/>
    <a:srgbClr val="ABFFFF"/>
    <a:srgbClr val="174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6576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72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13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Shape 3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6"/>
            <a:ext cx="12192000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400" cy="356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Virtual Reality</a:t>
            </a:r>
            <a:br>
              <a:rPr lang="en-US" dirty="0"/>
            </a:br>
            <a:r>
              <a:rPr lang="en-US" dirty="0" smtClean="0"/>
              <a:t>Progress Presentation</a:t>
            </a:r>
            <a:endParaRPr lang="en-US" dirty="0"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Liam Burke and John Miscevich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49" y="293335"/>
            <a:ext cx="10095632" cy="58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76" y="230309"/>
            <a:ext cx="10219336" cy="60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44" y="261204"/>
            <a:ext cx="10044937" cy="59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Motion Integration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54082" y="1861364"/>
            <a:ext cx="391810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Making sure the user is detected by the Kinect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Visually representing the user’s motions on screen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Making sure the user is being properly tracked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Using motion controls to navigate menus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281" y="1917732"/>
            <a:ext cx="4892430" cy="4052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Milestones and Tasks To Be Completed</a:t>
            </a:r>
            <a:br>
              <a:rPr lang="en-US" dirty="0" smtClean="0"/>
            </a:br>
            <a:r>
              <a:rPr lang="en-US" dirty="0" smtClean="0"/>
              <a:t>(Scheduling)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583928" y="1822282"/>
            <a:ext cx="7302164" cy="4023360"/>
          </a:xfrm>
        </p:spPr>
        <p:txBody>
          <a:bodyPr/>
          <a:lstStyle/>
          <a:p>
            <a:pPr indent="0">
              <a:buNone/>
            </a:pPr>
            <a:r>
              <a:rPr lang="en-US" sz="2800" dirty="0" smtClean="0"/>
              <a:t>Tasks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Motion and graphing integration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Importing custom data sets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Mobile application development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Overview and touch ups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Create user manual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Milestones and Deliverables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Completed </a:t>
            </a:r>
            <a:r>
              <a:rPr lang="en-US" sz="1800" dirty="0"/>
              <a:t>user manual (April </a:t>
            </a:r>
            <a:r>
              <a:rPr lang="en-US" sz="1800" dirty="0" smtClean="0"/>
              <a:t>24th, 2017)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Capstone </a:t>
            </a:r>
            <a:r>
              <a:rPr lang="en-US" sz="1800" dirty="0"/>
              <a:t>design conference (April </a:t>
            </a:r>
            <a:r>
              <a:rPr lang="en-US" sz="1800" dirty="0" smtClean="0"/>
              <a:t>28th, 2017)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Zip </a:t>
            </a:r>
            <a:r>
              <a:rPr lang="en-US" sz="1800" dirty="0"/>
              <a:t>folder containing the code for the </a:t>
            </a:r>
            <a:r>
              <a:rPr lang="en-US" sz="1800" dirty="0" smtClean="0"/>
              <a:t>completed </a:t>
            </a:r>
            <a:r>
              <a:rPr lang="en-US" sz="1800" dirty="0"/>
              <a:t>project (May </a:t>
            </a:r>
            <a:r>
              <a:rPr lang="en-US" sz="1800" dirty="0" smtClean="0"/>
              <a:t>5th, </a:t>
            </a:r>
            <a:r>
              <a:rPr lang="en-US" sz="1800" dirty="0"/>
              <a:t>2017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Mobile </a:t>
            </a:r>
            <a:r>
              <a:rPr lang="en-US" sz="1800" dirty="0"/>
              <a:t>application and associated code (May </a:t>
            </a:r>
            <a:r>
              <a:rPr lang="en-US" sz="1800" dirty="0" smtClean="0"/>
              <a:t>5th, </a:t>
            </a:r>
            <a:r>
              <a:rPr lang="en-US" sz="1800" dirty="0"/>
              <a:t>2017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All </a:t>
            </a:r>
            <a:r>
              <a:rPr lang="en-US" sz="1800" dirty="0"/>
              <a:t>hardware returned to Dr. Elmer Grubbs (May </a:t>
            </a:r>
            <a:r>
              <a:rPr lang="en-US" sz="1800" dirty="0" smtClean="0"/>
              <a:t>5th, </a:t>
            </a:r>
            <a:r>
              <a:rPr lang="en-US" sz="1800" dirty="0"/>
              <a:t>2017)</a:t>
            </a:r>
            <a:endParaRPr lang="en-US" sz="1800" dirty="0" smtClean="0"/>
          </a:p>
        </p:txBody>
      </p:sp>
      <p:sp>
        <p:nvSpPr>
          <p:cNvPr id="3" name="5-Point Star 2"/>
          <p:cNvSpPr/>
          <p:nvPr/>
        </p:nvSpPr>
        <p:spPr>
          <a:xfrm>
            <a:off x="5023994" y="2219568"/>
            <a:ext cx="422031" cy="37513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Motion/Graphing Integration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947942" y="1923887"/>
            <a:ext cx="6020441" cy="4023360"/>
          </a:xfrm>
        </p:spPr>
        <p:txBody>
          <a:bodyPr/>
          <a:lstStyle/>
          <a:p>
            <a:pPr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intuitive is the </a:t>
            </a:r>
            <a:r>
              <a:rPr lang="en-US" sz="2400" dirty="0" smtClean="0"/>
              <a:t>physical motion?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oes </a:t>
            </a:r>
            <a:r>
              <a:rPr lang="en-US" sz="2400" dirty="0"/>
              <a:t>the motion make sense paired with the action it is supposed to </a:t>
            </a:r>
            <a:r>
              <a:rPr lang="en-US" sz="2400" dirty="0" smtClean="0"/>
              <a:t>perform?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oes the physical </a:t>
            </a:r>
            <a:r>
              <a:rPr lang="en-US" sz="2400" dirty="0"/>
              <a:t>motion alter the graph in the way that it is supposed </a:t>
            </a:r>
            <a:r>
              <a:rPr lang="en-US" sz="2400" dirty="0" smtClean="0"/>
              <a:t>to?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s </a:t>
            </a:r>
            <a:r>
              <a:rPr lang="en-US" sz="2400" dirty="0"/>
              <a:t>the gesture easily </a:t>
            </a:r>
            <a:r>
              <a:rPr lang="en-US" sz="2400" dirty="0" smtClean="0"/>
              <a:t>detectable to </a:t>
            </a:r>
            <a:r>
              <a:rPr lang="en-US" sz="2400" dirty="0"/>
              <a:t>the Microsoft </a:t>
            </a:r>
            <a:r>
              <a:rPr lang="en-US" sz="2400" dirty="0" smtClean="0"/>
              <a:t>Kinect?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015" y="1746904"/>
            <a:ext cx="9894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The process of taking the existing graph visuals and the existing motion controls, and combining the two: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Data Importation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938216" y="1923887"/>
            <a:ext cx="7729416" cy="4023360"/>
          </a:xfrm>
        </p:spPr>
        <p:txBody>
          <a:bodyPr/>
          <a:lstStyle/>
          <a:p>
            <a:pPr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Trial and error cycle of importing data, running code, and seeing if it appears on screen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Upon completion, user of the project will be able to insert their own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Constant testing with mobile application to see if accelerometer data is being received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015" y="1746904"/>
            <a:ext cx="9894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The process of providing the program with our own custom set of data for visualization: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Final, Full Scale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6923" y="1916072"/>
            <a:ext cx="10235557" cy="4023360"/>
          </a:xfrm>
        </p:spPr>
        <p:txBody>
          <a:bodyPr/>
          <a:lstStyle/>
          <a:p>
            <a:pPr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Program should be able to run from start to finish, with all desired features fully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Minor tweaks and additions will be made to optimize the user’s viewing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Intentionally try to “exploit” the project and find bugs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Potentially allow third party users to test final product for 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This final project will be accompanied by the user manual.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015" y="1746904"/>
            <a:ext cx="9894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Ensuring that the entire project is complete and seeking out bugs and issues to resolve them: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Capstone Budgetary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6831" y="3587262"/>
            <a:ext cx="10485650" cy="253218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One budgetary addition – Graph Maker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Necessary asset for displaying the more “tedious” portions of the graph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This is the only deviation from the original budget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This is the only predicted required expenditure for the rest of the project</a:t>
            </a:r>
            <a:endParaRPr lang="en-US" sz="2400" dirty="0"/>
          </a:p>
          <a:p>
            <a:pPr indent="0">
              <a:buNone/>
            </a:pPr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82" y="1928039"/>
            <a:ext cx="10058399" cy="13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0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400" cy="1450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Team Introduction</a:t>
            </a:r>
            <a:endParaRPr lang="en-US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4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-US" sz="3600" b="1" dirty="0"/>
          </a:p>
          <a:p>
            <a:pPr lvl="0" algn="ctr">
              <a:spcBef>
                <a:spcPts val="0"/>
              </a:spcBef>
              <a:buNone/>
            </a:pPr>
            <a:r>
              <a:rPr lang="en-US" sz="3600" b="1" dirty="0" smtClean="0"/>
              <a:t>Client</a:t>
            </a:r>
            <a:r>
              <a:rPr lang="en-US" sz="3600" b="1" dirty="0"/>
              <a:t>, Project Sponsor, and Faculty Advisor: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600" dirty="0"/>
              <a:t>Dr. Elmer </a:t>
            </a:r>
            <a:r>
              <a:rPr lang="en-US" sz="3600" dirty="0" smtClean="0"/>
              <a:t>Grubbs</a:t>
            </a:r>
          </a:p>
          <a:p>
            <a:pPr lvl="0" algn="ctr">
              <a:spcBef>
                <a:spcPts val="0"/>
              </a:spcBef>
              <a:buNone/>
            </a:pPr>
            <a:endParaRPr lang="en-US" sz="3600" dirty="0" smtClean="0"/>
          </a:p>
          <a:p>
            <a:pPr lvl="0" algn="ctr">
              <a:spcBef>
                <a:spcPts val="0"/>
              </a:spcBef>
              <a:buNone/>
            </a:pPr>
            <a:endParaRPr lang="en-US" sz="3600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US" sz="3600" b="1" dirty="0" smtClean="0"/>
              <a:t>Team Members: </a:t>
            </a:r>
            <a:r>
              <a:rPr lang="en-US" sz="3600" dirty="0" smtClean="0"/>
              <a:t>Liam Burke and John </a:t>
            </a:r>
            <a:r>
              <a:rPr lang="en-US" sz="3600" dirty="0" err="1" smtClean="0"/>
              <a:t>Miscevich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/>
              <a:t>Systems Overview </a:t>
            </a:r>
            <a:r>
              <a:rPr lang="en-US" dirty="0" smtClean="0"/>
              <a:t>and Project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0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38966" y="1887958"/>
            <a:ext cx="6975024" cy="4430772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1687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New or Modified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54082" y="1861364"/>
            <a:ext cx="953736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Many aspects of the project have been unchanged or only slightly modified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One design decision has been made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How to graph in Unity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Two parts have been received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Laptop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Unity store Asset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4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Primary Design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54082" y="1861364"/>
            <a:ext cx="602044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Primary design decision revolves around graphing in 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Previously, we researched graphing via particle systems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Concerns: modifying the graphs, including axes, including data points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Decided on built-in Unity asset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Graph Maker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Provides clean, aesthetically labeled graphs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No external program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78" y="3403212"/>
            <a:ext cx="3445975" cy="2689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077" y="346639"/>
            <a:ext cx="3445975" cy="26893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Overview of Accomplished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54082" y="1861364"/>
            <a:ext cx="884961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Full </a:t>
            </a:r>
            <a:r>
              <a:rPr lang="en-US" sz="2800" dirty="0"/>
              <a:t>visualization of the Selection </a:t>
            </a:r>
            <a:r>
              <a:rPr lang="en-US" sz="2800" dirty="0" smtClean="0"/>
              <a:t>Scene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Full </a:t>
            </a:r>
            <a:r>
              <a:rPr lang="en-US" sz="2800" dirty="0"/>
              <a:t>visualization of the Model and Test Type </a:t>
            </a:r>
            <a:r>
              <a:rPr lang="en-US" sz="2800" dirty="0" smtClean="0"/>
              <a:t>Scene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Full </a:t>
            </a:r>
            <a:r>
              <a:rPr lang="en-US" sz="2800" dirty="0"/>
              <a:t>visualization of the Date Selection </a:t>
            </a:r>
            <a:r>
              <a:rPr lang="en-US" sz="2800" dirty="0" smtClean="0"/>
              <a:t>Scene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Full </a:t>
            </a:r>
            <a:r>
              <a:rPr lang="en-US" sz="2800" dirty="0"/>
              <a:t>visualization of the Graph </a:t>
            </a:r>
            <a:r>
              <a:rPr lang="en-US" sz="2800" dirty="0" smtClean="0"/>
              <a:t>Scene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Full </a:t>
            </a:r>
            <a:r>
              <a:rPr lang="en-US" sz="2800" dirty="0"/>
              <a:t>menu navigation between </a:t>
            </a:r>
            <a:r>
              <a:rPr lang="en-US" sz="2800" dirty="0" smtClean="0"/>
              <a:t>scenes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Full </a:t>
            </a:r>
            <a:r>
              <a:rPr lang="en-US" sz="2800" dirty="0"/>
              <a:t>motion integration on non-graphing scenes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208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54082" y="1861364"/>
            <a:ext cx="602044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Software only based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Every compilation is an individual “test”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1000s of compilations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“Tests” lasting 5-10 seconds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Classified and grouped tests by </a:t>
            </a:r>
            <a:r>
              <a:rPr lang="en-US" sz="2400" dirty="0" smtClean="0"/>
              <a:t>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Qualitative, not quantitative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050" y="1918945"/>
            <a:ext cx="3256419" cy="991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552" y="2996101"/>
            <a:ext cx="4308591" cy="32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 smtClean="0"/>
              <a:t>Visuals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54082" y="1861364"/>
            <a:ext cx="684038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Virtual reality is heavily perspective 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Performed for: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Selection Scene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Parameters Scene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Dates Scene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Graphing Scene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Process of compiling code, viewing virtual environment in headset, and amending visuals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17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72" y="412020"/>
            <a:ext cx="10025154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1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628</Words>
  <Application>Microsoft Office PowerPoint</Application>
  <PresentationFormat>Widescreen</PresentationFormat>
  <Paragraphs>135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Retrospect</vt:lpstr>
      <vt:lpstr>Virtual Reality Progress Presentation</vt:lpstr>
      <vt:lpstr>Team Introduction</vt:lpstr>
      <vt:lpstr>Systems Overview and Project Problem</vt:lpstr>
      <vt:lpstr>New or Modified Information</vt:lpstr>
      <vt:lpstr>Primary Design Decision</vt:lpstr>
      <vt:lpstr>Overview of Accomplished Tasks</vt:lpstr>
      <vt:lpstr>Testing</vt:lpstr>
      <vt:lpstr>Visuals Testing</vt:lpstr>
      <vt:lpstr>PowerPoint Presentation</vt:lpstr>
      <vt:lpstr>PowerPoint Presentation</vt:lpstr>
      <vt:lpstr>PowerPoint Presentation</vt:lpstr>
      <vt:lpstr>PowerPoint Presentation</vt:lpstr>
      <vt:lpstr>Motion Integration Testing</vt:lpstr>
      <vt:lpstr>Milestones and Tasks To Be Completed (Scheduling)</vt:lpstr>
      <vt:lpstr>Motion/Graphing Integration Testing</vt:lpstr>
      <vt:lpstr>Data Importation Testing</vt:lpstr>
      <vt:lpstr>Final, Full Scale Testing</vt:lpstr>
      <vt:lpstr>Capstone Budgetary Overview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Research</dc:title>
  <dc:creator>John Miscevich</dc:creator>
  <cp:lastModifiedBy>NAU Student</cp:lastModifiedBy>
  <cp:revision>64</cp:revision>
  <dcterms:modified xsi:type="dcterms:W3CDTF">2017-03-07T20:26:45Z</dcterms:modified>
</cp:coreProperties>
</file>